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DE000-8656-49C8-9419-B31F98248E8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4A-7F6D-4F9D-ABF5-59A2DD80E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9AF4A-7F6D-4F9D-ABF5-59A2DD80EE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83B7-7BB7-4FA7-8D32-0F476EACF30C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25F00-285B-4577-96E6-CFFB2552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Prepare for an Informal Conference “IC”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to 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what the settlement value is and make an offer to the IW</a:t>
            </a:r>
          </a:p>
          <a:p>
            <a:r>
              <a:rPr lang="en-US" dirty="0" smtClean="0"/>
              <a:t>If unable to get the IW to agree, then ask how much disability the IW believes he/she has and why?</a:t>
            </a:r>
          </a:p>
          <a:p>
            <a:r>
              <a:rPr lang="en-US" dirty="0" smtClean="0"/>
              <a:t>If the IW is unreasonable then don’t be afraid to proceed with IC (IW might change mind or a hearing may be scheduled)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take to be prepared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Pertinent medical records (final medical report, surgical reports, reports with other ratings, 2</a:t>
            </a:r>
            <a:r>
              <a:rPr lang="en-US" baseline="30000" dirty="0" smtClean="0"/>
              <a:t>nd</a:t>
            </a:r>
            <a:r>
              <a:rPr lang="en-US" dirty="0" smtClean="0"/>
              <a:t> opinions)</a:t>
            </a:r>
          </a:p>
          <a:p>
            <a:r>
              <a:rPr lang="en-US" dirty="0" smtClean="0"/>
              <a:t>Form 14B (except on scarring claims)</a:t>
            </a:r>
          </a:p>
          <a:p>
            <a:r>
              <a:rPr lang="en-US" dirty="0" smtClean="0"/>
              <a:t>Settlement form (16A)</a:t>
            </a:r>
          </a:p>
          <a:p>
            <a:r>
              <a:rPr lang="en-US" dirty="0" smtClean="0"/>
              <a:t>Wage form (20)</a:t>
            </a:r>
          </a:p>
          <a:p>
            <a:r>
              <a:rPr lang="en-US" dirty="0" smtClean="0"/>
              <a:t>Most recent form 18 showing total comp paid</a:t>
            </a:r>
          </a:p>
          <a:p>
            <a:r>
              <a:rPr lang="en-US" dirty="0" smtClean="0"/>
              <a:t>Form 12-A</a:t>
            </a:r>
          </a:p>
          <a:p>
            <a:r>
              <a:rPr lang="en-US" dirty="0" smtClean="0"/>
              <a:t>If TT was overpaid, take documentation &amp; request credit for it on form 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457200" y="0"/>
            <a:ext cx="8153400" cy="1851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10 most important facts for preparing for an Informal Conference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4294967295"/>
          </p:nvPr>
        </p:nvSpPr>
        <p:spPr>
          <a:xfrm>
            <a:off x="304800" y="1676400"/>
            <a:ext cx="853440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(1) Know the claim</a:t>
            </a:r>
          </a:p>
          <a:p>
            <a:pPr>
              <a:buNone/>
            </a:pPr>
            <a:r>
              <a:rPr lang="en-US" dirty="0" smtClean="0"/>
              <a:t>(2)  Discuss claim with the IW</a:t>
            </a:r>
          </a:p>
          <a:p>
            <a:pPr>
              <a:buNone/>
            </a:pPr>
            <a:r>
              <a:rPr lang="en-US" dirty="0" smtClean="0"/>
              <a:t>(3) Assess the value of the claim before making an offer</a:t>
            </a:r>
          </a:p>
          <a:p>
            <a:pPr>
              <a:buNone/>
            </a:pPr>
            <a:r>
              <a:rPr lang="en-US" dirty="0" smtClean="0"/>
              <a:t>(4)Request credit for any TT overpayment</a:t>
            </a:r>
          </a:p>
          <a:p>
            <a:pPr>
              <a:buNone/>
            </a:pPr>
            <a:r>
              <a:rPr lang="en-US" dirty="0" smtClean="0"/>
              <a:t>(5) Have pertinent medical reports with MMI &amp; rating(s)</a:t>
            </a:r>
          </a:p>
          <a:p>
            <a:pPr>
              <a:buNone/>
            </a:pPr>
            <a:r>
              <a:rPr lang="en-US" dirty="0" smtClean="0"/>
              <a:t>(6) Have a fully complete 14B that matches the medical reports</a:t>
            </a:r>
          </a:p>
          <a:p>
            <a:pPr>
              <a:buNone/>
            </a:pPr>
            <a:r>
              <a:rPr lang="en-US" dirty="0" smtClean="0"/>
              <a:t>(7) Have wage form (20) for all pertinent jobs</a:t>
            </a:r>
          </a:p>
          <a:p>
            <a:pPr>
              <a:buNone/>
            </a:pPr>
            <a:r>
              <a:rPr lang="en-US" dirty="0" smtClean="0"/>
              <a:t>(8) Make sure the settlement form (16A) is accurate &amp; complete</a:t>
            </a:r>
          </a:p>
          <a:p>
            <a:pPr>
              <a:buNone/>
            </a:pPr>
            <a:r>
              <a:rPr lang="en-US" dirty="0" smtClean="0"/>
              <a:t>(9) Do not agree to anything that doesn’t seem reasonable</a:t>
            </a:r>
          </a:p>
          <a:p>
            <a:pPr>
              <a:buNone/>
            </a:pPr>
            <a:r>
              <a:rPr lang="en-US" dirty="0" smtClean="0"/>
              <a:t>(10) When in doubt, ask questions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will be there?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Representative from the Workers’ Compensation Commission “WCC”</a:t>
            </a:r>
          </a:p>
          <a:p>
            <a:r>
              <a:rPr lang="en-US" dirty="0" smtClean="0"/>
              <a:t>The Injured Worker “IW”</a:t>
            </a:r>
          </a:p>
          <a:p>
            <a:r>
              <a:rPr lang="en-US" dirty="0" smtClean="0"/>
              <a:t>Representative from the Insurance Company (Adjuster)</a:t>
            </a:r>
          </a:p>
          <a:p>
            <a:r>
              <a:rPr lang="en-US" dirty="0" smtClean="0"/>
              <a:t>Others might be (IW’s Relative, Employer Representative)</a:t>
            </a:r>
          </a:p>
          <a:p>
            <a:r>
              <a:rPr lang="en-US" dirty="0" smtClean="0"/>
              <a:t>Most prep will be done by Adjuster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the purpose of an IC?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the IW’s benefit and to the satisfaction of the WCC</a:t>
            </a:r>
          </a:p>
          <a:p>
            <a:pPr>
              <a:buNone/>
            </a:pPr>
            <a:r>
              <a:rPr lang="en-US" dirty="0" smtClean="0"/>
              <a:t>		-Make sure all qualified benefits have been paid to date</a:t>
            </a:r>
          </a:p>
          <a:p>
            <a:pPr>
              <a:buNone/>
            </a:pPr>
            <a:r>
              <a:rPr lang="en-US" dirty="0" smtClean="0"/>
              <a:t>		-Make sure that Maximum Medical Improvement (MMI) has been obtained</a:t>
            </a:r>
          </a:p>
          <a:p>
            <a:pPr>
              <a:buNone/>
            </a:pPr>
            <a:r>
              <a:rPr lang="en-US" dirty="0" smtClean="0"/>
              <a:t>		-Sign settlement form (16A) to pay fair comp for permanent disability or scarring. If not previously settled, then to try to agree on a settlement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312" t="15158" r="4156" b="3032"/>
          <a:stretch>
            <a:fillRect/>
          </a:stretch>
        </p:blipFill>
        <p:spPr bwMode="auto">
          <a:xfrm>
            <a:off x="990600" y="152400"/>
            <a:ext cx="7086600" cy="650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that –</a:t>
            </a:r>
          </a:p>
          <a:p>
            <a:pPr lvl="1"/>
            <a:r>
              <a:rPr lang="en-US" dirty="0" smtClean="0"/>
              <a:t>All qualified medical bills have been paid</a:t>
            </a:r>
          </a:p>
          <a:p>
            <a:pPr lvl="1"/>
            <a:r>
              <a:rPr lang="en-US" dirty="0" smtClean="0"/>
              <a:t>All qualified lost time has been paid &amp; pertinent forms have been filed with the “WCC”</a:t>
            </a:r>
          </a:p>
          <a:p>
            <a:pPr lvl="1"/>
            <a:r>
              <a:rPr lang="en-US" dirty="0" smtClean="0"/>
              <a:t>The IW knows that certain mileage is reimbursable</a:t>
            </a:r>
          </a:p>
          <a:p>
            <a:pPr lvl="1"/>
            <a:r>
              <a:rPr lang="en-US" dirty="0" smtClean="0"/>
              <a:t>The IW wants to go to an IC rather than a Formal Hearing or using an attorney</a:t>
            </a:r>
          </a:p>
          <a:p>
            <a:pPr lvl="1"/>
            <a:r>
              <a:rPr lang="en-US" dirty="0" smtClean="0"/>
              <a:t>All pertinent claims are included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to the 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Review the medical history first and then discuss the medical status with the IW</a:t>
            </a:r>
          </a:p>
          <a:p>
            <a:r>
              <a:rPr lang="en-US" dirty="0" smtClean="0"/>
              <a:t>Have all the injuries either healed without permanent disability or, has each injury reached MMI with an impairment rating?</a:t>
            </a:r>
          </a:p>
          <a:p>
            <a:r>
              <a:rPr lang="en-US" dirty="0" smtClean="0"/>
              <a:t>Has the IW returned to the doctor since he/she was released &amp; given a rating? If so why? Is he/she still at MMI?</a:t>
            </a:r>
          </a:p>
          <a:p>
            <a:r>
              <a:rPr lang="en-US" dirty="0" smtClean="0"/>
              <a:t>What physical limitation does he/she have if any?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to the 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Have a copy of the final medical note and a complete form 14B, and make sure they match</a:t>
            </a:r>
          </a:p>
          <a:p>
            <a:r>
              <a:rPr lang="en-US" dirty="0" smtClean="0"/>
              <a:t>14B isn’t needed when the only injury is scarring. For scarring claims give one year for healing prior to scheduling an IC</a:t>
            </a:r>
          </a:p>
          <a:p>
            <a:r>
              <a:rPr lang="en-US" dirty="0" smtClean="0"/>
              <a:t>Make sure that the doctor’s rating is to the correct specific body part (Ex. Don’t use hand rating for finger injury)</a:t>
            </a:r>
          </a:p>
          <a:p>
            <a:r>
              <a:rPr lang="en-US" dirty="0" smtClean="0"/>
              <a:t>Make sure rating is appropriate for treatment history &amp; physical limitations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6286" t="14257" r="26286" b="2851"/>
          <a:stretch>
            <a:fillRect/>
          </a:stretch>
        </p:blipFill>
        <p:spPr bwMode="auto">
          <a:xfrm>
            <a:off x="838200" y="76200"/>
            <a:ext cx="7620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to the 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income information is complete</a:t>
            </a:r>
          </a:p>
          <a:p>
            <a:pPr lvl="1"/>
            <a:r>
              <a:rPr lang="en-US" dirty="0" smtClean="0"/>
              <a:t>Did the IW have another job at the time of the accident?</a:t>
            </a:r>
          </a:p>
          <a:p>
            <a:pPr lvl="1"/>
            <a:r>
              <a:rPr lang="en-US" dirty="0" smtClean="0"/>
              <a:t>If so, do they still have that job &amp; if not why?</a:t>
            </a:r>
          </a:p>
          <a:p>
            <a:pPr lvl="1"/>
            <a:r>
              <a:rPr lang="en-US" dirty="0" smtClean="0"/>
              <a:t>Have completed wage form (form 20) for pertinent job(s)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592</Words>
  <Application>Microsoft Office PowerPoint</Application>
  <PresentationFormat>On-screen Show (4:3)</PresentationFormat>
  <Paragraphs>58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How to Prepare for an Informal Conference “IC”</vt:lpstr>
      <vt:lpstr>Who will be there?</vt:lpstr>
      <vt:lpstr>What’s the purpose of an IC?</vt:lpstr>
      <vt:lpstr>Slide 4</vt:lpstr>
      <vt:lpstr>What to do?</vt:lpstr>
      <vt:lpstr>Prior to the IC</vt:lpstr>
      <vt:lpstr>Prior to the IC</vt:lpstr>
      <vt:lpstr>Slide 8</vt:lpstr>
      <vt:lpstr>Prior to the IC</vt:lpstr>
      <vt:lpstr>Prior to IC</vt:lpstr>
      <vt:lpstr>What to take to be prepared</vt:lpstr>
      <vt:lpstr>The 10 most important facts for preparing for an Informal Conference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of Informal Conference</dc:title>
  <dc:creator>pjefferson</dc:creator>
  <cp:lastModifiedBy>user</cp:lastModifiedBy>
  <cp:revision>35</cp:revision>
  <dcterms:created xsi:type="dcterms:W3CDTF">2013-04-05T17:59:57Z</dcterms:created>
  <dcterms:modified xsi:type="dcterms:W3CDTF">2013-05-16T11:49:57Z</dcterms:modified>
</cp:coreProperties>
</file>