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3" r:id="rId4"/>
    <p:sldId id="274" r:id="rId5"/>
    <p:sldId id="275" r:id="rId6"/>
    <p:sldId id="276" r:id="rId7"/>
    <p:sldId id="277" r:id="rId8"/>
    <p:sldId id="278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944" y="-6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A40E3-E0B3-4F42-9978-D809B6001E1E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D3255-18B7-4145-B76F-B389ECCA2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40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6F5B3-2DE8-44ED-8D7E-A4FFCB286EBF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8AF70-143A-4C98-890D-93563DE0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4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8AF70-143A-4C98-890D-93563DE0EE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8AF70-143A-4C98-890D-93563DE0EE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4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8AF70-143A-4C98-890D-93563DE0EE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2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8AF70-143A-4C98-890D-93563DE0EE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4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8AF70-143A-4C98-890D-93563DE0EE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8AF70-143A-4C98-890D-93563DE0EE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7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8AF70-143A-4C98-890D-93563DE0EE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55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8AF70-143A-4C98-890D-93563DE0EE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0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91000"/>
            <a:ext cx="1600200" cy="53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Presented To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181600"/>
            <a:ext cx="1600200" cy="53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Date</a:t>
            </a:r>
          </a:p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09800" y="4191000"/>
            <a:ext cx="3276600" cy="9144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+mj-lt"/>
              </a:defRPr>
            </a:lvl1pPr>
          </a:lstStyle>
          <a:p>
            <a:pPr lvl="0"/>
            <a:r>
              <a:rPr lang="en-US" dirty="0" smtClean="0"/>
              <a:t>Click to Enter Audience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209800" y="5181600"/>
            <a:ext cx="3276600" cy="5334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+mj-lt"/>
              </a:defRPr>
            </a:lvl1pPr>
          </a:lstStyle>
          <a:p>
            <a:pPr lvl="0"/>
            <a:r>
              <a:rPr lang="en-US" dirty="0" smtClean="0"/>
              <a:t>Click to Enter Date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3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68425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06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733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1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2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0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13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06762"/>
            <a:ext cx="4040188" cy="3094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13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06762"/>
            <a:ext cx="4041775" cy="3094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9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9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9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0145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518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57451"/>
            <a:ext cx="3008313" cy="40195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74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B89CF-CAB2-4A7A-B06C-4ECBDC15259A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7B651-B8D3-4C35-A564-D4F2116EE6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dparsons\Desktop\TP_PPT3_BG_Hom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6"/>
          <a:stretch/>
        </p:blipFill>
        <p:spPr bwMode="auto">
          <a:xfrm>
            <a:off x="0" y="0"/>
            <a:ext cx="9144000" cy="407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074" name="Picture 2" descr="C:\Users\dparsons\Desktop\TP_PPT3_BG_Page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5"/>
          <a:stretch/>
        </p:blipFill>
        <p:spPr bwMode="auto">
          <a:xfrm>
            <a:off x="0" y="0"/>
            <a:ext cx="9144000" cy="643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parsons\Desktop\TP_PPT3_BG_Page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4"/>
          <a:stretch/>
        </p:blipFill>
        <p:spPr bwMode="auto">
          <a:xfrm>
            <a:off x="0" y="6321972"/>
            <a:ext cx="9144000" cy="5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3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733800"/>
            <a:ext cx="7696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Getting Involved in Your Claims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4800600"/>
            <a:ext cx="4876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Lawyer’s Perspective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Matt Cook, Esquire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Discovery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7536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Subpoenas:</a:t>
            </a:r>
            <a:br>
              <a:rPr lang="en-US" dirty="0" smtClean="0"/>
            </a:br>
            <a:r>
              <a:rPr lang="en-US" sz="3600" dirty="0" smtClean="0"/>
              <a:t>What to do when employer records are subpoenaed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Get established legal counsel through your carrier</a:t>
            </a:r>
          </a:p>
          <a:p>
            <a:r>
              <a:rPr lang="en-US" dirty="0" smtClean="0"/>
              <a:t>Forward subpoena to carrier and counsel</a:t>
            </a:r>
          </a:p>
          <a:p>
            <a:r>
              <a:rPr lang="en-US" dirty="0" smtClean="0"/>
              <a:t>Compile all documents requested in subpoena</a:t>
            </a:r>
          </a:p>
          <a:p>
            <a:r>
              <a:rPr lang="en-US" dirty="0" smtClean="0"/>
              <a:t>Send compiled documents to counsel</a:t>
            </a:r>
          </a:p>
          <a:p>
            <a:pPr lvl="1"/>
            <a:r>
              <a:rPr lang="en-US" dirty="0" smtClean="0"/>
              <a:t>Privileged</a:t>
            </a:r>
            <a:endParaRPr lang="en-US" dirty="0"/>
          </a:p>
          <a:p>
            <a:pPr lvl="1"/>
            <a:r>
              <a:rPr lang="en-US" dirty="0" smtClean="0"/>
              <a:t>Protected</a:t>
            </a:r>
          </a:p>
          <a:p>
            <a:pPr lvl="1"/>
            <a:r>
              <a:rPr lang="en-US" dirty="0" smtClean="0"/>
              <a:t>Irrelevant</a:t>
            </a:r>
          </a:p>
          <a:p>
            <a:r>
              <a:rPr lang="en-US" dirty="0" smtClean="0"/>
              <a:t>Ramifications for noncompliance: Motion to Compel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3962400"/>
            <a:ext cx="2097087" cy="153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3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822" y="3009900"/>
            <a:ext cx="8229600" cy="3733800"/>
          </a:xfrm>
        </p:spPr>
        <p:txBody>
          <a:bodyPr/>
          <a:lstStyle/>
          <a:p>
            <a:r>
              <a:rPr lang="en-US" dirty="0" smtClean="0"/>
              <a:t>Claimant’s deposition</a:t>
            </a:r>
          </a:p>
          <a:p>
            <a:pPr lvl="1"/>
            <a:r>
              <a:rPr lang="en-US" dirty="0" smtClean="0"/>
              <a:t>Should I attend?</a:t>
            </a:r>
          </a:p>
          <a:p>
            <a:pPr lvl="1"/>
            <a:r>
              <a:rPr lang="en-US" dirty="0" smtClean="0"/>
              <a:t>Reviewing transcript</a:t>
            </a:r>
          </a:p>
          <a:p>
            <a:r>
              <a:rPr lang="en-US" dirty="0" smtClean="0"/>
              <a:t>30(b)(6) deposition</a:t>
            </a:r>
          </a:p>
          <a:p>
            <a:pPr lvl="1"/>
            <a:r>
              <a:rPr lang="en-US" dirty="0" smtClean="0"/>
              <a:t>Who should attend on behalf of the employer?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349802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0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200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Litigation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5590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733800"/>
          </a:xfrm>
        </p:spPr>
        <p:txBody>
          <a:bodyPr/>
          <a:lstStyle/>
          <a:p>
            <a:r>
              <a:rPr lang="en-US" dirty="0" smtClean="0"/>
              <a:t>Should I attend?</a:t>
            </a:r>
          </a:p>
          <a:p>
            <a:r>
              <a:rPr lang="en-US" dirty="0" smtClean="0"/>
              <a:t>Will I testify?</a:t>
            </a:r>
          </a:p>
          <a:p>
            <a:r>
              <a:rPr lang="en-US" dirty="0" smtClean="0"/>
              <a:t>What should I bring?</a:t>
            </a:r>
          </a:p>
          <a:p>
            <a:pPr lvl="1"/>
            <a:r>
              <a:rPr lang="en-US" dirty="0" smtClean="0"/>
              <a:t>Personnel file</a:t>
            </a:r>
          </a:p>
          <a:p>
            <a:pPr lvl="1"/>
            <a:r>
              <a:rPr lang="en-US" dirty="0" smtClean="0"/>
              <a:t>Ancillary benefits information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760787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8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Players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51054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Insurance adjuster responsibilities</a:t>
            </a:r>
          </a:p>
          <a:p>
            <a:r>
              <a:rPr lang="en-US" dirty="0" smtClean="0"/>
              <a:t>Defense counsel responsibilities</a:t>
            </a:r>
          </a:p>
          <a:p>
            <a:r>
              <a:rPr lang="en-US" dirty="0" smtClean="0"/>
              <a:t>Communication with your team</a:t>
            </a:r>
          </a:p>
          <a:p>
            <a:pPr lvl="1"/>
            <a:r>
              <a:rPr lang="en-US" dirty="0" smtClean="0"/>
              <a:t>Claims review</a:t>
            </a:r>
          </a:p>
          <a:p>
            <a:pPr lvl="1"/>
            <a:r>
              <a:rPr lang="en-US" dirty="0" smtClean="0"/>
              <a:t>Chain of contact for any emergencies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39" y="2417250"/>
            <a:ext cx="3804561" cy="364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5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434789" cy="44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P3 Template">
  <a:themeElements>
    <a:clrScheme name="Turner Padget">
      <a:dk1>
        <a:srgbClr val="1F497D"/>
      </a:dk1>
      <a:lt1>
        <a:sysClr val="window" lastClr="FFFFFF"/>
      </a:lt1>
      <a:dk2>
        <a:srgbClr val="0F243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urner Padge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Turner Padget">
      <a:dk1>
        <a:srgbClr val="1F497D"/>
      </a:dk1>
      <a:lt1>
        <a:sysClr val="window" lastClr="FFFFFF"/>
      </a:lt1>
      <a:dk2>
        <a:srgbClr val="0F243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urner Padge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TP3 Template</Template>
  <TotalTime>0</TotalTime>
  <Words>122</Words>
  <Application>Microsoft Office PowerPoint</Application>
  <PresentationFormat>On-screen Show (4:3)</PresentationFormat>
  <Paragraphs>41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TP3 Template</vt:lpstr>
      <vt:lpstr>Custom Design</vt:lpstr>
      <vt:lpstr>Getting Involved in Your Claims</vt:lpstr>
      <vt:lpstr>Discovery</vt:lpstr>
      <vt:lpstr>Subpoenas: What to do when employer records are subpoenaed</vt:lpstr>
      <vt:lpstr>Depositions</vt:lpstr>
      <vt:lpstr>Litigation</vt:lpstr>
      <vt:lpstr>Hearing</vt:lpstr>
      <vt:lpstr>Identify Players Involved</vt:lpstr>
      <vt:lpstr>Questions</vt:lpstr>
    </vt:vector>
  </TitlesOfParts>
  <Manager/>
  <Company/>
  <LinksUpToDate>false</LinksUpToDate>
  <SharedDoc>false</SharedDoc>
  <HyperlinkBase> 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 </dc:description>
  <cp:lastModifiedBy/>
  <cp:revision>8</cp:revision>
  <dcterms:created xsi:type="dcterms:W3CDTF">2011-08-03T18:27:41Z</dcterms:created>
  <dcterms:modified xsi:type="dcterms:W3CDTF">2013-04-23T20:00:29Z</dcterms:modified>
  <cp:category> </cp:category>
</cp:coreProperties>
</file>